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05/07/2021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6425" y="2420888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348880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90577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28638" y="2420888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85663" y="244616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03751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83768" y="2403751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</a:t>
            </a:r>
            <a:r>
              <a:rPr lang="en-GB" sz="9600" dirty="0" smtClean="0">
                <a:latin typeface="Trebuchet MS" panose="020B0603020202020204" pitchFamily="34" charset="0"/>
              </a:rPr>
              <a:t>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</a:t>
            </a:r>
            <a:r>
              <a:rPr lang="en-GB" sz="9600" dirty="0" smtClean="0">
                <a:latin typeface="Trebuchet MS" panose="020B0603020202020204" pitchFamily="34" charset="0"/>
              </a:rPr>
              <a:t>x </a:t>
            </a:r>
            <a:r>
              <a:rPr lang="en-GB" sz="9600" dirty="0" smtClean="0">
                <a:latin typeface="Trebuchet MS" panose="020B0603020202020204" pitchFamily="34" charset="0"/>
              </a:rPr>
              <a:t>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0438" y="2636912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01656" y="2359609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20888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20888"/>
            <a:ext cx="3744415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0355" y="2204864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17192" y="2331743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27687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39752" y="2420888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1213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</a:t>
            </a:r>
            <a:r>
              <a:rPr lang="en-GB" sz="2800" dirty="0" smtClean="0"/>
              <a:t>7 </a:t>
            </a:r>
            <a:r>
              <a:rPr lang="en-GB" sz="2800" dirty="0" smtClean="0"/>
              <a:t>x 10 = </a:t>
            </a:r>
            <a:r>
              <a:rPr lang="en-GB" sz="2800" dirty="0" smtClean="0"/>
              <a:t>70</a:t>
            </a:r>
            <a:r>
              <a:rPr lang="en-GB" sz="2800" dirty="0" smtClean="0"/>
              <a:t>	  2) 6 x 7 = 42	  3) </a:t>
            </a:r>
            <a:r>
              <a:rPr lang="en-GB" sz="2800" dirty="0" smtClean="0"/>
              <a:t>8 </a:t>
            </a:r>
            <a:r>
              <a:rPr lang="en-GB" sz="2800" dirty="0" smtClean="0"/>
              <a:t>x 5 = </a:t>
            </a:r>
            <a:r>
              <a:rPr lang="en-GB" sz="2800" dirty="0" smtClean="0"/>
              <a:t>40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4) 2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12  	  5) 4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  <a:r>
              <a:rPr lang="en-GB" sz="2800" dirty="0" smtClean="0"/>
              <a:t>  6) 4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</a:p>
          <a:p>
            <a:pPr marL="0" indent="0">
              <a:buNone/>
            </a:pPr>
            <a:r>
              <a:rPr lang="en-GB" sz="2800" dirty="0" smtClean="0"/>
              <a:t>  7) 9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  8) 5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r>
              <a:rPr lang="en-GB" sz="2800" dirty="0"/>
              <a:t>	</a:t>
            </a:r>
            <a:r>
              <a:rPr lang="en-GB" sz="2800" dirty="0" smtClean="0"/>
              <a:t>  9) 12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108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88</a:t>
            </a:r>
            <a:r>
              <a:rPr lang="en-GB" sz="2800" dirty="0"/>
              <a:t>	</a:t>
            </a:r>
            <a:r>
              <a:rPr lang="en-GB" sz="2800" dirty="0" smtClean="0"/>
              <a:t>11) 9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18</a:t>
            </a:r>
            <a:r>
              <a:rPr lang="en-GB" sz="2800" dirty="0"/>
              <a:t>	</a:t>
            </a:r>
            <a:r>
              <a:rPr lang="en-GB" sz="2800" dirty="0" smtClean="0"/>
              <a:t>12)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3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33</a:t>
            </a:r>
            <a:r>
              <a:rPr lang="en-GB" sz="2800" dirty="0"/>
              <a:t>	</a:t>
            </a:r>
            <a:r>
              <a:rPr lang="en-GB" sz="2800" dirty="0" smtClean="0"/>
              <a:t>14) 11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121	15) </a:t>
            </a:r>
            <a:r>
              <a:rPr lang="en-GB" sz="2800" dirty="0" smtClean="0"/>
              <a:t>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</a:p>
          <a:p>
            <a:pPr marL="0" indent="0">
              <a:buNone/>
            </a:pPr>
            <a:r>
              <a:rPr lang="en-GB" sz="2800" dirty="0" smtClean="0"/>
              <a:t>16) 6 x 4 = 24	17) 8 x 6 = 48	18) 4 x 11 = 44</a:t>
            </a:r>
          </a:p>
          <a:p>
            <a:pPr marL="0" indent="0">
              <a:buNone/>
            </a:pPr>
            <a:r>
              <a:rPr lang="en-GB" sz="2800" dirty="0" smtClean="0"/>
              <a:t>19</a:t>
            </a:r>
            <a:r>
              <a:rPr lang="en-GB" sz="2800" dirty="0" smtClean="0"/>
              <a:t>) 12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132</a:t>
            </a:r>
            <a:r>
              <a:rPr lang="en-GB" sz="2800" dirty="0"/>
              <a:t>	</a:t>
            </a:r>
            <a:r>
              <a:rPr lang="en-GB" sz="2800" dirty="0" smtClean="0"/>
              <a:t>20) 10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80</a:t>
            </a:r>
            <a:r>
              <a:rPr lang="en-GB" sz="2800" dirty="0"/>
              <a:t>	</a:t>
            </a:r>
            <a:r>
              <a:rPr lang="en-GB" sz="2800" dirty="0" smtClean="0"/>
              <a:t>21) 8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23) 12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120</a:t>
            </a:r>
            <a:r>
              <a:rPr lang="en-GB" sz="2800" dirty="0"/>
              <a:t>	</a:t>
            </a:r>
            <a:r>
              <a:rPr lang="en-GB" sz="2800" dirty="0" smtClean="0"/>
              <a:t>24) 7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77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7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35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</a:t>
            </a:r>
            <a:r>
              <a:rPr lang="en-GB" sz="9600" dirty="0" smtClean="0">
                <a:latin typeface="Trebuchet MS" panose="020B0603020202020204" pitchFamily="34" charset="0"/>
              </a:rPr>
              <a:t>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542366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</a:t>
            </a:r>
            <a:r>
              <a:rPr lang="en-GB" sz="9600" dirty="0" smtClean="0">
                <a:latin typeface="Trebuchet MS" panose="020B0603020202020204" pitchFamily="34" charset="0"/>
              </a:rPr>
              <a:t>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03097" y="2526502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92896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92896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353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7 x 10</vt:lpstr>
      <vt:lpstr>6 x 7</vt:lpstr>
      <vt:lpstr>8 x 5</vt:lpstr>
      <vt:lpstr>2 x 6</vt:lpstr>
      <vt:lpstr>4 x 3</vt:lpstr>
      <vt:lpstr>4 x 12</vt:lpstr>
      <vt:lpstr>9 x 6</vt:lpstr>
      <vt:lpstr>5 x 9</vt:lpstr>
      <vt:lpstr>12 x 9</vt:lpstr>
      <vt:lpstr>11 x 8</vt:lpstr>
      <vt:lpstr>9 x 2</vt:lpstr>
      <vt:lpstr>12 x 12</vt:lpstr>
      <vt:lpstr>3 x 11</vt:lpstr>
      <vt:lpstr>11 x 11</vt:lpstr>
      <vt:lpstr>6 x 12</vt:lpstr>
      <vt:lpstr>6 x 4</vt:lpstr>
      <vt:lpstr>8 x 6</vt:lpstr>
      <vt:lpstr>4 x 11</vt:lpstr>
      <vt:lpstr>12 x 11</vt:lpstr>
      <vt:lpstr>10 x 8</vt:lpstr>
      <vt:lpstr>8 x 2</vt:lpstr>
      <vt:lpstr>8 x 9</vt:lpstr>
      <vt:lpstr>12 x 10</vt:lpstr>
      <vt:lpstr>7 x 11</vt:lpstr>
      <vt:lpstr>7 x 5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39</cp:revision>
  <dcterms:created xsi:type="dcterms:W3CDTF">2019-08-08T10:53:32Z</dcterms:created>
  <dcterms:modified xsi:type="dcterms:W3CDTF">2021-07-05T08:52:22Z</dcterms:modified>
</cp:coreProperties>
</file>